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1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/>
    <p:restoredTop sz="94719"/>
  </p:normalViewPr>
  <p:slideViewPr>
    <p:cSldViewPr snapToGrid="0">
      <p:cViewPr>
        <p:scale>
          <a:sx n="108" d="100"/>
          <a:sy n="108" d="100"/>
        </p:scale>
        <p:origin x="125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28357-4AA2-E64C-9C85-21DF9BAC9133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11710-917F-7647-B2A4-B10B5AADC39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154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11710-917F-7647-B2A4-B10B5AADC396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208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73933-CE28-E128-690B-75E369043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454FB5-25EE-9F4E-D2C9-ED99BC11D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A45CE5-F6AE-C5BF-7F36-37D8B0E8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2F37-7747-FF44-8CC3-B12D32F4EB6C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9969A-E0E4-C56C-ECB6-E0AF3036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C0DB77-CD74-433C-8B4F-ED30607E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03D1-0EC0-C740-BA0A-41E9F672F4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609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9AEC2-64C7-ECF2-CA9E-ED289CD5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29BB2D-C72E-19B0-3251-9C508959E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596092-7999-3173-E382-88A55EAA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2F37-7747-FF44-8CC3-B12D32F4EB6C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060693-CD41-AC32-2843-138696E0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80733B-07BC-3508-111D-829F067D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03D1-0EC0-C740-BA0A-41E9F672F4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022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5D9575A-E4E0-B585-1F97-0A9CA10F76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7C72830-E0E6-AABA-AADD-56CF87356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5FA019-B3B0-8D47-F291-345D2D73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2F37-7747-FF44-8CC3-B12D32F4EB6C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E53D12-A385-44A0-5439-B8E5A7EC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313AE4-21D0-6161-F791-43FCB809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03D1-0EC0-C740-BA0A-41E9F672F4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882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5933A-70BC-AE7E-88AD-570F016F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E58C1A-9F8A-4D6B-92AD-E85451747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E0BBAB-356A-D74D-EA77-C27004DA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2F37-7747-FF44-8CC3-B12D32F4EB6C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7170D1-DAAB-3CA4-665D-3E29093D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AA7D4A-F307-F8F5-AE5B-A02CF5BE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03D1-0EC0-C740-BA0A-41E9F672F4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26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64DA2-E44C-CAA0-946D-C235EE6D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DDEE07-D382-1F28-42C3-02D0D4332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80B54C-6041-3495-60D0-4CB6D449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2F37-7747-FF44-8CC3-B12D32F4EB6C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CBFBF6-9C9F-5EBF-D71E-60BA4E16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0BDF3C-A59A-01A3-4B2D-0D4E3BA6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03D1-0EC0-C740-BA0A-41E9F672F4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862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3940F-7B30-1780-E2E2-F6AC6DC0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396A61-7A85-3484-C2AE-236785CD0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5D2EEB-BF8F-A957-181E-A6F3EEB7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9CE59F-3B3F-DC01-FB26-8A8911B4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2F37-7747-FF44-8CC3-B12D32F4EB6C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812C85-1146-DF2E-7F7A-576C9C91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07C6A7-78E4-CF63-DB5B-D7008DFE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03D1-0EC0-C740-BA0A-41E9F672F4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186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B19C9-60A7-B507-E5B9-E0CC5BE0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E7986B-6E63-420B-257F-CB9D0564A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F095EF-8888-1E0E-F255-451C9A2C9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252FD9-505E-A789-D809-8BE9EC378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E28453-E39B-7F2B-810E-34325BED1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1CAD692-998E-62A1-1E5C-8C9B5038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2F37-7747-FF44-8CC3-B12D32F4EB6C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7EA9CA-387B-CF2D-2B95-45110AD6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5A47F52-253F-2F43-CD80-1CB67D20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03D1-0EC0-C740-BA0A-41E9F672F4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276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4D9FA-E4DB-E3AF-CB6D-6993B802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2F61DC-945D-F231-CA56-74CCF9500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2F37-7747-FF44-8CC3-B12D32F4EB6C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FAEAA8-D189-6330-38AA-3988C024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76477B-76A1-D4F2-764C-4992E947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03D1-0EC0-C740-BA0A-41E9F672F4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742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84BDC4-60B7-6DE5-4D19-CE2447B3F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2F37-7747-FF44-8CC3-B12D32F4EB6C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71170E-22A2-A126-3C63-227D09F5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ACA6FD-1A7E-09C2-9C04-72160645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03D1-0EC0-C740-BA0A-41E9F672F4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931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22953-B87F-FE20-5F5E-41419712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1E0614-10A8-1987-D8CC-7C407432A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055DEA-CF88-01B4-043F-791725C5E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DF6C61-CF30-723B-292E-D5CA68D1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2F37-7747-FF44-8CC3-B12D32F4EB6C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C48BC0-B1D8-8F54-0B28-88197398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A47511-1CDB-699E-3BB3-C2EE4AB3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03D1-0EC0-C740-BA0A-41E9F672F4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350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398DF-0322-5759-7E67-AC88A412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B3FC4A-E5A4-F05C-C066-FFEE71964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02D9A8-38A2-3E8B-D150-4826437B6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B5F703-924B-A573-6A3A-C80CB09B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2F37-7747-FF44-8CC3-B12D32F4EB6C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3EE7BB-8F55-9591-9BF2-20BF455E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5CFCB5-8AF5-2E55-1C70-690FD2F5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03D1-0EC0-C740-BA0A-41E9F672F4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294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4ED270-8EC4-3C8B-CCB1-B12264E4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190395-3E46-427A-BE45-0069914B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250CE1-9340-8B33-2F5F-B9DB8FE5B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FB2F37-7747-FF44-8CC3-B12D32F4EB6C}" type="datetimeFigureOut">
              <a:rPr lang="de-CH" smtClean="0"/>
              <a:t>09.09.25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0EE38-B98E-5146-015A-B3084824B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29BDCD-BD4C-D8D4-38BD-298E8D13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CB03D1-0EC0-C740-BA0A-41E9F672F41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628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1A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54E6D0-A14C-40BE-8E45-081517266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Grafik 21" descr="Ein Bild, das Text, Gras, draußen, Himmel enthält.&#10;&#10;KI-generierte Inhalte können fehlerhaft sein.">
            <a:extLst>
              <a:ext uri="{FF2B5EF4-FFF2-40B4-BE49-F238E27FC236}">
                <a16:creationId xmlns:a16="http://schemas.microsoft.com/office/drawing/2014/main" id="{CAA9ECC5-689A-97B2-DF80-04CBB2507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52" y="-45053"/>
            <a:ext cx="12312263" cy="69256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8F530DA-C7D1-4968-8F8A-8700C2BB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80A847-C9B6-432B-D90D-B1B996D25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674" y="2568441"/>
            <a:ext cx="4987810" cy="1293284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sz="4800" dirty="0">
                <a:latin typeface="Arzachel Medium" pitchFamily="2" charset="77"/>
              </a:rPr>
              <a:t>Teile die Fotos von deinem Bezirk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5B9A68-6B09-56E8-5C67-F6407964A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8864" y="979332"/>
            <a:ext cx="4890576" cy="4890576"/>
          </a:xfrm>
          <a:prstGeom prst="rect">
            <a:avLst/>
          </a:prstGeom>
        </p:spPr>
      </p:pic>
      <p:sp>
        <p:nvSpPr>
          <p:cNvPr id="19" name="Untertitel 2">
            <a:extLst>
              <a:ext uri="{FF2B5EF4-FFF2-40B4-BE49-F238E27FC236}">
                <a16:creationId xmlns:a16="http://schemas.microsoft.com/office/drawing/2014/main" id="{2FB18771-D121-C155-9F08-9709EFE41CAB}"/>
              </a:ext>
            </a:extLst>
          </p:cNvPr>
          <p:cNvSpPr txBox="1">
            <a:spLocks/>
          </p:cNvSpPr>
          <p:nvPr/>
        </p:nvSpPr>
        <p:spPr>
          <a:xfrm>
            <a:off x="865674" y="4842457"/>
            <a:ext cx="4987810" cy="929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 Fotos erscheinen im Livestream. Bitte auf den Datenschutz der abgebildeten Personen achten.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EFA2535B-E195-DEE4-D009-E1908B583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077" y="1123501"/>
            <a:ext cx="2494937" cy="444500"/>
          </a:xfrm>
          <a:prstGeom prst="rect">
            <a:avLst/>
          </a:prstGeom>
        </p:spPr>
      </p:pic>
      <p:sp>
        <p:nvSpPr>
          <p:cNvPr id="25" name="Untertitel 2">
            <a:extLst>
              <a:ext uri="{FF2B5EF4-FFF2-40B4-BE49-F238E27FC236}">
                <a16:creationId xmlns:a16="http://schemas.microsoft.com/office/drawing/2014/main" id="{5AC8E73B-3B0E-11EE-BEB6-021DD961F4A7}"/>
              </a:ext>
            </a:extLst>
          </p:cNvPr>
          <p:cNvSpPr txBox="1">
            <a:spLocks/>
          </p:cNvSpPr>
          <p:nvPr/>
        </p:nvSpPr>
        <p:spPr>
          <a:xfrm>
            <a:off x="5031019" y="6298405"/>
            <a:ext cx="3089444" cy="4330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https://jk-fotos.egw.ch/</a:t>
            </a:r>
          </a:p>
        </p:txBody>
      </p:sp>
    </p:spTree>
    <p:extLst>
      <p:ext uri="{BB962C8B-B14F-4D97-AF65-F5344CB8AC3E}">
        <p14:creationId xmlns:p14="http://schemas.microsoft.com/office/powerpoint/2010/main" val="344012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Macintosh PowerPoint</Application>
  <PresentationFormat>Breitbild</PresentationFormat>
  <Paragraphs>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Arzachel Medium</vt:lpstr>
      <vt:lpstr>Open Sans</vt:lpstr>
      <vt:lpstr>Office</vt:lpstr>
      <vt:lpstr>Teile die Fotos von deinem Bezirk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Zeberli</dc:creator>
  <cp:lastModifiedBy>Simon Zeberli</cp:lastModifiedBy>
  <cp:revision>2</cp:revision>
  <dcterms:created xsi:type="dcterms:W3CDTF">2025-09-09T19:02:45Z</dcterms:created>
  <dcterms:modified xsi:type="dcterms:W3CDTF">2025-09-09T19:34:37Z</dcterms:modified>
</cp:coreProperties>
</file>