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84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E19E0A-DE80-611D-DA73-64C9AAF714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90955F8-FB88-8278-CF8A-3DB985DE61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5FB46C4-EE7D-0A1C-EF3C-53B928051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A05E9-5C80-4F25-861C-908D63D0CDCA}" type="datetimeFigureOut">
              <a:rPr lang="de-CH" smtClean="0"/>
              <a:t>19.06.2024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5F9F51C-6C35-2805-9B65-E502C167C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5BF8D20-280D-662D-D964-B6045F594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9B0F-3AF5-4A5C-AAE0-F53ECA7B1ED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50348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C4C447-AE99-3D97-0FBD-2B5796B17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69EF548-4E95-225E-11D9-9211AA0DD3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FDDEDBE-2B9C-C1CC-5205-F11DF33EC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A05E9-5C80-4F25-861C-908D63D0CDCA}" type="datetimeFigureOut">
              <a:rPr lang="de-CH" smtClean="0"/>
              <a:t>19.06.2024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4CE5CE9-F981-7FFB-F47F-CF3591435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40CC0EC-0CFE-8139-2C9C-ECFF09348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9B0F-3AF5-4A5C-AAE0-F53ECA7B1ED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58619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1CABE7A0-DE7F-F62C-0287-3516C91611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4DDBD42-F436-2ED9-E7BB-C39C3CEE68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AE13478-7307-C4E8-6BE7-E45BEA31C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A05E9-5C80-4F25-861C-908D63D0CDCA}" type="datetimeFigureOut">
              <a:rPr lang="de-CH" smtClean="0"/>
              <a:t>19.06.2024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FC55F02-6232-CA4B-E152-B58740FAE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055227C-5B25-2307-56C3-9A1CA354F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9B0F-3AF5-4A5C-AAE0-F53ECA7B1ED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78297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FD292F-3EF2-2EF4-94D4-7733D2769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F678C7C-B3A3-EA12-5C3C-6999185743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4AD5863-D305-EA13-A696-12C2C6345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A05E9-5C80-4F25-861C-908D63D0CDCA}" type="datetimeFigureOut">
              <a:rPr lang="de-CH" smtClean="0"/>
              <a:t>19.06.2024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4834352-D5FB-5D65-E991-D44532BC6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32CF51A-73C7-EE8E-A334-91A8ED69D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9B0F-3AF5-4A5C-AAE0-F53ECA7B1ED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28823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E87728-CA8B-60F2-28B4-753BCEDA1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D1D3725-23E5-D710-EE7B-25BB1AC59B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54158E1-8BAF-75B0-4C9E-9683F0691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A05E9-5C80-4F25-861C-908D63D0CDCA}" type="datetimeFigureOut">
              <a:rPr lang="de-CH" smtClean="0"/>
              <a:t>19.06.2024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D64153E-22A5-4EAD-FFD4-792A2CB6E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3A62D6E-0B39-D334-69A1-3D2A2C8A6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9B0F-3AF5-4A5C-AAE0-F53ECA7B1ED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0780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22761D-7305-6E79-5D9C-44BB4F674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1388FB1-22AF-C2A5-B893-B921323B85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6BE7E40-E7DC-FEAA-CE35-037E3AB3DE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E9E8358-C8E9-9DD3-7932-C8CBCA60D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A05E9-5C80-4F25-861C-908D63D0CDCA}" type="datetimeFigureOut">
              <a:rPr lang="de-CH" smtClean="0"/>
              <a:t>19.06.2024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9D96D23-C356-BE83-E819-3F4E0DC9F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4357AA2-FE01-0FE0-866D-C9D164407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9B0F-3AF5-4A5C-AAE0-F53ECA7B1ED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97016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F47554-E8D3-F2D2-0288-BAFA6F238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05E8ECF-C4CD-D43E-ABFB-D8CD7F64A6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0C55D77-2A41-CEF8-65FC-882CB4BA65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D531282-C319-901D-5EAF-328727FEFD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7495582-2C31-FE57-5161-85891DF0BA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DB29EF13-4CA5-A14B-1BA4-8BD52B60D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A05E9-5C80-4F25-861C-908D63D0CDCA}" type="datetimeFigureOut">
              <a:rPr lang="de-CH" smtClean="0"/>
              <a:t>19.06.2024</a:t>
            </a:fld>
            <a:endParaRPr lang="de-CH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94DD1BCA-0D69-3471-8FF8-74C9BCC11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F982330E-A5E6-5032-2437-9DE759976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9B0F-3AF5-4A5C-AAE0-F53ECA7B1ED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29574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E8A9D9-FFCD-9F41-16E2-7E82B9CB5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57C0B76-E479-F3DB-AD64-0BDB5EB33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A05E9-5C80-4F25-861C-908D63D0CDCA}" type="datetimeFigureOut">
              <a:rPr lang="de-CH" smtClean="0"/>
              <a:t>19.06.2024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8B5EB3B-4D4F-D018-07F7-1C2359C5F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E079C20-7433-FEE8-5F24-9D11DBDB2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9B0F-3AF5-4A5C-AAE0-F53ECA7B1ED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85841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E073E3D-D474-6F75-BC18-98A101D27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A05E9-5C80-4F25-861C-908D63D0CDCA}" type="datetimeFigureOut">
              <a:rPr lang="de-CH" smtClean="0"/>
              <a:t>19.06.2024</a:t>
            </a:fld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D56AF0D-7993-156F-7ECB-558B6ADDE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6CE4D5E-A3D1-90AB-28EA-B21949E1B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9B0F-3AF5-4A5C-AAE0-F53ECA7B1ED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85383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0A4531-95FE-8363-63D8-3F1BBC585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275E480-EBFF-6728-19E0-CD98EA61D3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E3DA64A-8F65-5B32-6709-A48A5D40CC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F669A64-55EC-D512-4FC8-4097EA644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A05E9-5C80-4F25-861C-908D63D0CDCA}" type="datetimeFigureOut">
              <a:rPr lang="de-CH" smtClean="0"/>
              <a:t>19.06.2024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DE70985-E3AC-DAB8-7F38-D2F8BF6D7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E86990F-620B-F6D3-825C-27CE24714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9B0F-3AF5-4A5C-AAE0-F53ECA7B1ED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81400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3F9DA0-9FDB-727D-6497-6C1EC4DE1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16FE5A1B-2D88-BACB-33E2-C998FAC7C7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7B30C52-EFD7-CE35-EB9F-0A35E80D16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2F7EA58-A082-0842-7E22-2FF11349E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A05E9-5C80-4F25-861C-908D63D0CDCA}" type="datetimeFigureOut">
              <a:rPr lang="de-CH" smtClean="0"/>
              <a:t>19.06.2024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CCC76B1-1655-B7DF-8232-4937A1D4F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28BCD6D-A719-BFC2-1832-6C749FF28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9B0F-3AF5-4A5C-AAE0-F53ECA7B1ED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1740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567CBEA-9BB2-7F1C-94AB-FFB094931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5ED8901-37DA-5AF4-79A9-AE286CC488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8F62011-9C55-46E6-DAB8-7654FFC207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1A05E9-5C80-4F25-861C-908D63D0CDCA}" type="datetimeFigureOut">
              <a:rPr lang="de-CH" smtClean="0"/>
              <a:t>19.06.2024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7669D88-73C5-D97E-F4A3-E45D48D009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AB1119E-A003-C618-88EB-6A10CF4BF5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49B0F-3AF5-4A5C-AAE0-F53ECA7B1ED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46574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DEC05CBD-566A-A7AC-7573-1CB9CD95E0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307"/>
          <a:stretch/>
        </p:blipFill>
        <p:spPr>
          <a:xfrm>
            <a:off x="1117774" y="2947485"/>
            <a:ext cx="9956451" cy="3899899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68111B02-DC07-293A-5744-2F56069DD0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69" b="51318"/>
          <a:stretch/>
        </p:blipFill>
        <p:spPr>
          <a:xfrm>
            <a:off x="1117774" y="53150"/>
            <a:ext cx="9956451" cy="2945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799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FE719770-0174-2D5D-6991-DC9737CB03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b="1548"/>
          <a:stretch/>
        </p:blipFill>
        <p:spPr>
          <a:xfrm>
            <a:off x="1092468" y="32"/>
            <a:ext cx="10007063" cy="685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5207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Breitbild</PresentationFormat>
  <Paragraphs>0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Daniel Freiburghaus</dc:creator>
  <cp:lastModifiedBy>Daniel Freiburghaus</cp:lastModifiedBy>
  <cp:revision>2</cp:revision>
  <dcterms:created xsi:type="dcterms:W3CDTF">2024-06-18T11:22:51Z</dcterms:created>
  <dcterms:modified xsi:type="dcterms:W3CDTF">2024-06-19T06:27:58Z</dcterms:modified>
</cp:coreProperties>
</file>